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89" r:id="rId2"/>
    <p:sldId id="266" r:id="rId3"/>
    <p:sldId id="285" r:id="rId4"/>
    <p:sldId id="273" r:id="rId5"/>
    <p:sldId id="280" r:id="rId6"/>
    <p:sldId id="281" r:id="rId7"/>
    <p:sldId id="291" r:id="rId8"/>
    <p:sldId id="284" r:id="rId9"/>
    <p:sldId id="267" r:id="rId10"/>
    <p:sldId id="290" r:id="rId11"/>
    <p:sldId id="286" r:id="rId12"/>
    <p:sldId id="274" r:id="rId13"/>
    <p:sldId id="283" r:id="rId14"/>
    <p:sldId id="272" r:id="rId15"/>
    <p:sldId id="287" r:id="rId16"/>
    <p:sldId id="292" r:id="rId17"/>
    <p:sldId id="275" r:id="rId18"/>
    <p:sldId id="288" r:id="rId19"/>
    <p:sldId id="277" r:id="rId20"/>
    <p:sldId id="278" r:id="rId21"/>
    <p:sldId id="279" r:id="rId22"/>
    <p:sldId id="293" r:id="rId23"/>
    <p:sldId id="258" r:id="rId24"/>
    <p:sldId id="265" r:id="rId2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A7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C88A68-3A1C-D394-68D8-113416C50939}" v="320" dt="2026-01-16T09:31:21.2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4660"/>
  </p:normalViewPr>
  <p:slideViewPr>
    <p:cSldViewPr snapToGrid="0">
      <p:cViewPr>
        <p:scale>
          <a:sx n="75" d="100"/>
          <a:sy n="75" d="100"/>
        </p:scale>
        <p:origin x="2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CF8D-4614-44C1-86DD-C96ABF07FE9C}" type="datetimeFigureOut">
              <a:rPr lang="nl-NL" smtClean="0"/>
              <a:t>19-1-2026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A5874-FEFB-405D-B0B0-12D6ADF1C90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5737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A5874-FEFB-405D-B0B0-12D6ADF1C907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6081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38C12-A3BA-206E-3858-C9851958D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7479024-BB38-36F1-E215-260342909E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C8EE0ED-007D-E51A-7C70-287397B5DC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1B0A16D-BF9C-3B02-33BF-2BFAC64E91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A5874-FEFB-405D-B0B0-12D6ADF1C907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263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F9D30-1C8F-8300-0F11-E21A6FB12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70615B30-2BE9-80D7-EDF7-EC4951BBA7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C8C6679-9FCA-41A3-5405-94C5C49808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72B954C-6935-0A6C-8402-E7423502DF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A5874-FEFB-405D-B0B0-12D6ADF1C907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6025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E7E60-D489-C2AC-8D63-527B7F0DE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D82F415-005C-011C-3085-6F10039FEE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CDDF4D5-66F7-732E-1F9C-D185657E3E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93CD494-6E96-F805-1A8A-EE49E66684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A5874-FEFB-405D-B0B0-12D6ADF1C907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2855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4BD77-1BAD-DFF9-80CD-59C8B46CD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5562C74-DA71-EAE1-299D-DB0F7E1B21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7FE52FF-83E0-7397-9CEC-127B256E74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5F8FDE7-FD49-B802-B2FF-68876A8D7F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A5874-FEFB-405D-B0B0-12D6ADF1C907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0428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CD820-1AE9-6742-85A8-783E067DD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255B5D6F-1F98-FD87-6C31-20D118F9AF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8D75907-153A-8EEC-4DE8-5E5CEB15CD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375007F-73DB-44AB-6C9D-1D3BA242ED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A5874-FEFB-405D-B0B0-12D6ADF1C907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2282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144405-04C7-5C61-326F-0C7D4FB2FD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D0D67FF-127A-625B-5BF0-2FD1DED9BA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93AC666-4666-B3B0-3B48-A63B5EF3F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2697-8665-4B2A-A253-95C5C896AE70}" type="datetimeFigureOut">
              <a:rPr lang="nl-NL" smtClean="0"/>
              <a:t>19-1-2026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DFA7FF5-02CE-0EA7-8065-BA65C7A07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946DC93-D8BC-7B9E-A198-0F2E1AA26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A3151-BE0E-410F-87D5-6FAF2B71888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3642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B85840-93A2-CB0D-A1B8-4ED008738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5846EAB-A879-A1A5-8ABB-5D592649B8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C464BFE-9318-A0DB-3FC1-844680AA2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2697-8665-4B2A-A253-95C5C896AE70}" type="datetimeFigureOut">
              <a:rPr lang="nl-NL" smtClean="0"/>
              <a:t>19-1-2026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23D790B-345D-FB5C-80FB-2658A377E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4A8ECC-46E6-7C4F-8064-9710EC5AE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A3151-BE0E-410F-87D5-6FAF2B71888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5979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F949630D-145A-6679-B369-457FB4EC8C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6E46C41C-0A9B-4D09-0D17-93B210CB40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74429AE-7976-3DF9-7D59-E859BA7FE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2697-8665-4B2A-A253-95C5C896AE70}" type="datetimeFigureOut">
              <a:rPr lang="nl-NL" smtClean="0"/>
              <a:t>19-1-2026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53E10AA-9D36-1B9A-9A0A-8E77E147B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AD73985-70EF-DB26-C768-3FD3B6B1E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A3151-BE0E-410F-87D5-6FAF2B71888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1725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F4B966-B44E-605F-0CE9-9FFD209B5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52DF16A-B5D2-11BD-3C7F-68D7242B5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CFF28E-BD3A-98C2-1453-C07A22CAE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2697-8665-4B2A-A253-95C5C896AE70}" type="datetimeFigureOut">
              <a:rPr lang="nl-NL" smtClean="0"/>
              <a:t>19-1-2026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AA1A39A-0963-7631-6A57-43011D90C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BEED417-6B6C-E621-C02A-EE1196822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A3151-BE0E-410F-87D5-6FAF2B71888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5651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3A72AC-3D89-F34B-3861-A9E9ACA1A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400A376-42E6-49E6-F213-976FEF1A8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23920DD-64A0-B1F5-ACD1-70F878026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2697-8665-4B2A-A253-95C5C896AE70}" type="datetimeFigureOut">
              <a:rPr lang="nl-NL" smtClean="0"/>
              <a:t>19-1-2026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5FCBE32-118C-A0EE-1313-50069AA21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879AD39-22B5-DAA9-3BFC-F4B46636E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A3151-BE0E-410F-87D5-6FAF2B71888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0422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B48CD7-B00B-6B6B-4A89-13E2CB9A0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F4DC32C-13E7-273F-6BC9-A068AA1680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7DE0EA5-A150-E847-ACB4-703C26E8FE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80BE084-CE1E-0678-C2B2-A380BE114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2697-8665-4B2A-A253-95C5C896AE70}" type="datetimeFigureOut">
              <a:rPr lang="nl-NL" smtClean="0"/>
              <a:t>19-1-2026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B8A9330-4D75-CA71-F773-F3B08AA7D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FAA43CE-F9B6-9B17-6213-6D4E22AC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A3151-BE0E-410F-87D5-6FAF2B71888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3279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371C5F-A370-E848-94A0-DAA163B7B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EE769A5-FB1D-DB74-8A30-84D3247588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22C9A35-2AA3-E6E0-44E3-71376E4C2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1082A4D-78ED-E757-D7C5-9696638E5C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8D6EDFE7-7BE1-F3A0-1F31-87EEA6BD02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426D0CE8-6A78-4769-6A1A-68AE5B603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2697-8665-4B2A-A253-95C5C896AE70}" type="datetimeFigureOut">
              <a:rPr lang="nl-NL" smtClean="0"/>
              <a:t>19-1-2026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A3C75520-9D48-A4D8-2805-3A73EB85C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9A82B894-719D-8F6D-192D-8534DF5DF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A3151-BE0E-410F-87D5-6FAF2B71888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6318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7CBF25-E10C-BEF1-558B-0C5C9414C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9072087-604E-8025-DEB6-D831673E2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2697-8665-4B2A-A253-95C5C896AE70}" type="datetimeFigureOut">
              <a:rPr lang="nl-NL" smtClean="0"/>
              <a:t>19-1-2026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2775F5C-33BE-6656-9144-477D716B6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5F839CC-72CC-9D62-4F64-CF8CCF905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A3151-BE0E-410F-87D5-6FAF2B71888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5996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0117D4F9-6452-669A-AE3D-29C7C1F12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2697-8665-4B2A-A253-95C5C896AE70}" type="datetimeFigureOut">
              <a:rPr lang="nl-NL" smtClean="0"/>
              <a:t>19-1-2026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03929E2-3A11-EC8E-A8EE-3585393AE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E22C9E8-DF69-C81A-FC04-132E90E74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A3151-BE0E-410F-87D5-6FAF2B71888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960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DE26A0-98F2-96F9-B999-05690F7B7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E566A58-9F4A-E5EB-774F-66E5C7619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19A818B-00CD-6D1E-606C-1D41E02BF2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5FFD69F-73C1-59E5-5FFB-F70C31F6F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2697-8665-4B2A-A253-95C5C896AE70}" type="datetimeFigureOut">
              <a:rPr lang="nl-NL" smtClean="0"/>
              <a:t>19-1-2026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6EE3EA6-B89F-FB5F-8490-EA7EE4B8B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106F0E7-5D51-A359-3BF2-E811F6E54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A3151-BE0E-410F-87D5-6FAF2B71888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4087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D133C6-4E67-3F0F-7AC4-A4D43091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5EAF95F4-83D9-21E5-48DC-21FDAB1863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E75EC13-E1DB-AF49-7985-98CE02AA44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DB0E6F9-8468-E9C1-F312-410D33B22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2697-8665-4B2A-A253-95C5C896AE70}" type="datetimeFigureOut">
              <a:rPr lang="nl-NL" smtClean="0"/>
              <a:t>19-1-2026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FF3EB72-42D4-EDA3-96FA-2C053470F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8089856-AF4B-2F96-C521-0339555D2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A3151-BE0E-410F-87D5-6FAF2B71888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26701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70AAB4D-2593-2822-8EFB-18D7E23E6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6FDD8A7-7CC8-6E10-29D8-1FDD3415C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1227735-F1CF-F905-A89E-DC191C77E3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332697-8665-4B2A-A253-95C5C896AE70}" type="datetimeFigureOut">
              <a:rPr lang="nl-NL" smtClean="0"/>
              <a:t>19-1-2026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72F5FA7-5051-3101-2C5A-2F075A675B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6EFF3CB-9BAC-7B05-1AF8-E0A21FD9B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FA3151-BE0E-410F-87D5-6FAF2B71888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9805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B20DB-329D-C11F-8562-BFA495B4F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groen&#10;&#10;Door AI gegenereerde inhoud is mogelijk onjuist.">
            <a:extLst>
              <a:ext uri="{FF2B5EF4-FFF2-40B4-BE49-F238E27FC236}">
                <a16:creationId xmlns:a16="http://schemas.microsoft.com/office/drawing/2014/main" id="{15B6DD3E-B0C1-444E-B05C-C85D723C1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" b="47269"/>
          <a:stretch>
            <a:fillRect/>
          </a:stretch>
        </p:blipFill>
        <p:spPr>
          <a:xfrm>
            <a:off x="-224503" y="-272753"/>
            <a:ext cx="13482320" cy="7130753"/>
          </a:xfrm>
          <a:prstGeom prst="rect">
            <a:avLst/>
          </a:prstGeom>
        </p:spPr>
      </p:pic>
      <p:pic>
        <p:nvPicPr>
          <p:cNvPr id="7" name="Afbeelding 6" descr="Afbeelding met tekst, Lettertype, Graphics, typografie&#10;&#10;Door AI gegenereerde inhoud is mogelijk onjuist.">
            <a:extLst>
              <a:ext uri="{FF2B5EF4-FFF2-40B4-BE49-F238E27FC236}">
                <a16:creationId xmlns:a16="http://schemas.microsoft.com/office/drawing/2014/main" id="{B6423B31-EEBF-31BA-48D5-80287A561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019" y="-174208"/>
            <a:ext cx="6979961" cy="697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877864"/>
      </p:ext>
    </p:extLst>
  </p:cSld>
  <p:clrMapOvr>
    <a:masterClrMapping/>
  </p:clrMapOvr>
  <p:transition spd="slow" advClick="0" advTm="1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1C218-B20D-F30D-3BEC-808F5C955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5060896C-1B3D-4F8B-5E8A-1B5B3B3BC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16498" y="0"/>
            <a:ext cx="12192000" cy="6858000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C2A45DDE-7169-2579-A597-6FAA16445F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7" name="Afbeelding 6" descr="Afbeelding met tekst, Lettertype, schermopname, Graphics&#10;&#10;Door AI gegenereerde inhoud is mogelijk onjuist.">
            <a:extLst>
              <a:ext uri="{FF2B5EF4-FFF2-40B4-BE49-F238E27FC236}">
                <a16:creationId xmlns:a16="http://schemas.microsoft.com/office/drawing/2014/main" id="{842D65E5-7CA5-A81B-0D23-4CDC45A7A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4" r="45781" b="78319"/>
          <a:stretch>
            <a:fillRect/>
          </a:stretch>
        </p:blipFill>
        <p:spPr>
          <a:xfrm>
            <a:off x="0" y="4767229"/>
            <a:ext cx="4037008" cy="2016920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F5735090-91F3-0D62-B345-92A1488E41CB}"/>
              </a:ext>
            </a:extLst>
          </p:cNvPr>
          <p:cNvSpPr txBox="1"/>
          <p:nvPr/>
        </p:nvSpPr>
        <p:spPr>
          <a:xfrm>
            <a:off x="3977832" y="6027003"/>
            <a:ext cx="21181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Software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A0749D1F-D8EA-E0AF-610D-8ACC3E3CA401}"/>
              </a:ext>
            </a:extLst>
          </p:cNvPr>
          <p:cNvSpPr txBox="1"/>
          <p:nvPr/>
        </p:nvSpPr>
        <p:spPr>
          <a:xfrm>
            <a:off x="1116956" y="1213864"/>
            <a:ext cx="5488330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LO3 &amp; LO4</a:t>
            </a:r>
          </a:p>
          <a:p>
            <a:pPr marL="342900" indent="-342900">
              <a:buFontTx/>
              <a:buChar char="-"/>
            </a:pPr>
            <a:r>
              <a:rPr lang="nl-NL" sz="2400" dirty="0" err="1">
                <a:solidFill>
                  <a:srgbClr val="9CA763"/>
                </a:solidFill>
                <a:latin typeface="Poppins SemiBold"/>
                <a:cs typeface="Poppins SemiBold"/>
              </a:rPr>
              <a:t>Feedpulse</a:t>
            </a:r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 toegepast</a:t>
            </a:r>
          </a:p>
          <a:p>
            <a:pPr marL="342900" indent="-342900">
              <a:buFontTx/>
              <a:buChar char="-"/>
            </a:pPr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Planning</a:t>
            </a:r>
          </a:p>
          <a:p>
            <a:pPr marL="342900" indent="-342900">
              <a:buFontTx/>
              <a:buChar char="-"/>
            </a:pPr>
            <a:r>
              <a:rPr lang="nl-NL" sz="2400">
                <a:solidFill>
                  <a:srgbClr val="9CA763"/>
                </a:solidFill>
                <a:latin typeface="Poppins SemiBold"/>
                <a:cs typeface="Poppins SemiBold"/>
              </a:rPr>
              <a:t>Risico analyse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525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C82E5-92C0-3E75-D78F-92ACD94CB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9323DC54-F94D-E78F-050C-60E92FDBF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16498" y="0"/>
            <a:ext cx="12192000" cy="685800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47D49928-5F4A-A302-046D-91060A821BB2}"/>
              </a:ext>
            </a:extLst>
          </p:cNvPr>
          <p:cNvSpPr txBox="1"/>
          <p:nvPr/>
        </p:nvSpPr>
        <p:spPr>
          <a:xfrm>
            <a:off x="5189316" y="6027003"/>
            <a:ext cx="21181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Software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B2DEBD3-C4AA-EB5D-F349-88326AA505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" name="Afbeelding 5" descr="Afbeelding met tekst, Lettertype, schermopname, Graphics&#10;&#10;Door AI gegenereerde inhoud is mogelijk onjuist.">
            <a:extLst>
              <a:ext uri="{FF2B5EF4-FFF2-40B4-BE49-F238E27FC236}">
                <a16:creationId xmlns:a16="http://schemas.microsoft.com/office/drawing/2014/main" id="{74337A00-20BB-22F2-5497-FE386854D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7" t="64294" r="39315" b="22302"/>
          <a:stretch>
            <a:fillRect/>
          </a:stretch>
        </p:blipFill>
        <p:spPr>
          <a:xfrm>
            <a:off x="16498" y="5403548"/>
            <a:ext cx="5187142" cy="1246909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ABEC60D8-5594-125E-5383-C29BAC3EEB56}"/>
              </a:ext>
            </a:extLst>
          </p:cNvPr>
          <p:cNvSpPr txBox="1"/>
          <p:nvPr/>
        </p:nvSpPr>
        <p:spPr>
          <a:xfrm>
            <a:off x="3502429" y="2612433"/>
            <a:ext cx="5187141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nl-NL" sz="7200" dirty="0">
                <a:solidFill>
                  <a:srgbClr val="9CA763"/>
                </a:solidFill>
                <a:latin typeface="Poppins SemiBold"/>
                <a:cs typeface="Poppins SemiBold"/>
              </a:rPr>
              <a:t>Software</a:t>
            </a:r>
            <a:endParaRPr lang="en-US" sz="6000" dirty="0">
              <a:cs typeface="Poppins SemiBold"/>
            </a:endParaRPr>
          </a:p>
          <a:p>
            <a:pPr algn="ctr"/>
            <a:endParaRPr lang="nl-NL" sz="72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433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E894B-2F93-006C-833F-9D6613F1C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D660C1C2-B0A0-E11F-C353-EA045E2E2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16498" y="0"/>
            <a:ext cx="12192000" cy="685800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EC6514DE-D608-B241-1F46-F58CF4FBF6D0}"/>
              </a:ext>
            </a:extLst>
          </p:cNvPr>
          <p:cNvSpPr txBox="1"/>
          <p:nvPr/>
        </p:nvSpPr>
        <p:spPr>
          <a:xfrm>
            <a:off x="5189316" y="6027003"/>
            <a:ext cx="21181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Software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6EF75AB7-9C67-ADBE-3D7D-BDC5E2D925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" name="Afbeelding 5" descr="Afbeelding met tekst, Lettertype, schermopname, Graphics&#10;&#10;Door AI gegenereerde inhoud is mogelijk onjuist.">
            <a:extLst>
              <a:ext uri="{FF2B5EF4-FFF2-40B4-BE49-F238E27FC236}">
                <a16:creationId xmlns:a16="http://schemas.microsoft.com/office/drawing/2014/main" id="{F59112B7-DA34-85BA-514B-CA4A6133DC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7" t="64294" r="39315" b="22302"/>
          <a:stretch>
            <a:fillRect/>
          </a:stretch>
        </p:blipFill>
        <p:spPr>
          <a:xfrm>
            <a:off x="16498" y="5403548"/>
            <a:ext cx="5187142" cy="1246909"/>
          </a:xfrm>
          <a:prstGeom prst="rect">
            <a:avLst/>
          </a:prstGeom>
        </p:spPr>
      </p:pic>
      <p:pic>
        <p:nvPicPr>
          <p:cNvPr id="2" name="Software Gio Realised website FreshChoice">
            <a:hlinkClick r:id="" action="ppaction://media"/>
            <a:extLst>
              <a:ext uri="{FF2B5EF4-FFF2-40B4-BE49-F238E27FC236}">
                <a16:creationId xmlns:a16="http://schemas.microsoft.com/office/drawing/2014/main" id="{0D76DA6F-26AF-601C-1FEB-BC87DD48ED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17077" y="463859"/>
            <a:ext cx="8557846" cy="481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2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3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9DCEE-F2F9-227D-66E0-36454A6A3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4FC91C97-DCE8-2010-F002-9B228969D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16498" y="0"/>
            <a:ext cx="12192000" cy="685800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231D6146-C029-53DD-4D7C-2086A830C029}"/>
              </a:ext>
            </a:extLst>
          </p:cNvPr>
          <p:cNvSpPr txBox="1"/>
          <p:nvPr/>
        </p:nvSpPr>
        <p:spPr>
          <a:xfrm>
            <a:off x="5189316" y="6027003"/>
            <a:ext cx="21181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Software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61E32AF-D7CD-406B-CAD8-BCA4C83CF14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" name="Afbeelding 5" descr="Afbeelding met tekst, Lettertype, schermopname, Graphics&#10;&#10;Door AI gegenereerde inhoud is mogelijk onjuist.">
            <a:extLst>
              <a:ext uri="{FF2B5EF4-FFF2-40B4-BE49-F238E27FC236}">
                <a16:creationId xmlns:a16="http://schemas.microsoft.com/office/drawing/2014/main" id="{95DB754A-4D33-05EF-2452-E4BADAEA6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7" t="64294" r="39315" b="22302"/>
          <a:stretch>
            <a:fillRect/>
          </a:stretch>
        </p:blipFill>
        <p:spPr>
          <a:xfrm>
            <a:off x="16498" y="5403548"/>
            <a:ext cx="5187142" cy="1246909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56405238-35B9-CE9E-2CB5-EA14827804A2}"/>
              </a:ext>
            </a:extLst>
          </p:cNvPr>
          <p:cNvSpPr txBox="1"/>
          <p:nvPr/>
        </p:nvSpPr>
        <p:spPr>
          <a:xfrm>
            <a:off x="1116956" y="1213864"/>
            <a:ext cx="5488330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Persoonlijk leiderschap:</a:t>
            </a:r>
          </a:p>
          <a:p>
            <a:pPr marL="342900" indent="-342900">
              <a:buFontTx/>
              <a:buChar char="-"/>
            </a:pPr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Actief feedback gezocht</a:t>
            </a:r>
          </a:p>
          <a:p>
            <a:pPr marL="285750" indent="-285750">
              <a:buFontTx/>
              <a:buChar char="-"/>
            </a:pPr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Project plan</a:t>
            </a:r>
          </a:p>
          <a:p>
            <a:pPr marL="285750" indent="-285750">
              <a:buFontTx/>
              <a:buChar char="-"/>
            </a:pPr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Concrete doelen</a:t>
            </a:r>
          </a:p>
          <a:p>
            <a:pPr marL="285750" indent="-285750">
              <a:buFontTx/>
              <a:buChar char="-"/>
            </a:pPr>
            <a:endParaRPr lang="nl-NL" sz="2400" dirty="0">
              <a:solidFill>
                <a:srgbClr val="9CA763"/>
              </a:solidFill>
              <a:latin typeface="Poppins SemiBold"/>
              <a:cs typeface="Poppins SemiBold"/>
            </a:endParaRPr>
          </a:p>
          <a:p>
            <a:pPr marL="285750" indent="-285750">
              <a:buFontTx/>
              <a:buChar char="-"/>
            </a:pPr>
            <a:endParaRPr lang="nl-NL" sz="2400" dirty="0">
              <a:solidFill>
                <a:srgbClr val="9CA763"/>
              </a:solidFill>
              <a:latin typeface="Poppins SemiBold"/>
              <a:cs typeface="Poppins SemiBold"/>
            </a:endParaRPr>
          </a:p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Reflectie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485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99AF0-EE2F-D056-1160-269604D08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6C090B15-6F2F-1D06-54E4-B3C24DA11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16498" y="0"/>
            <a:ext cx="12192000" cy="685800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F4B7FC91-3DB6-322B-1349-E1D83B95C486}"/>
              </a:ext>
            </a:extLst>
          </p:cNvPr>
          <p:cNvSpPr txBox="1"/>
          <p:nvPr/>
        </p:nvSpPr>
        <p:spPr>
          <a:xfrm>
            <a:off x="3977832" y="6027003"/>
            <a:ext cx="21181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Technology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38A8CF4F-52D0-03E2-DE0F-D610E129B5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" name="Afbeelding 5" descr="Afbeelding met tekst, Lettertype, schermopname, Graphics&#10;&#10;Door AI gegenereerde inhoud is mogelijk onjuist.">
            <a:extLst>
              <a:ext uri="{FF2B5EF4-FFF2-40B4-BE49-F238E27FC236}">
                <a16:creationId xmlns:a16="http://schemas.microsoft.com/office/drawing/2014/main" id="{E0C185AE-27BC-A1E1-6249-FF06A54EC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4" t="44190" r="45781" b="39725"/>
          <a:stretch>
            <a:fillRect/>
          </a:stretch>
        </p:blipFill>
        <p:spPr>
          <a:xfrm>
            <a:off x="0" y="5278858"/>
            <a:ext cx="4037008" cy="1496290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A8791BC8-178D-341A-29C8-137375D4313F}"/>
              </a:ext>
            </a:extLst>
          </p:cNvPr>
          <p:cNvSpPr txBox="1"/>
          <p:nvPr/>
        </p:nvSpPr>
        <p:spPr>
          <a:xfrm>
            <a:off x="3502429" y="2612433"/>
            <a:ext cx="5187141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nl-NL" sz="7200" dirty="0" err="1">
                <a:solidFill>
                  <a:srgbClr val="9CA763"/>
                </a:solidFill>
                <a:latin typeface="Poppins SemiBold"/>
                <a:cs typeface="Poppins SemiBold"/>
              </a:rPr>
              <a:t>Techology</a:t>
            </a:r>
            <a:endParaRPr lang="en-US" sz="6000" dirty="0">
              <a:cs typeface="Poppins SemiBold"/>
            </a:endParaRPr>
          </a:p>
          <a:p>
            <a:pPr algn="ctr"/>
            <a:endParaRPr lang="nl-NL" sz="72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045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A5A3D-10E9-6168-5776-4E543A554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8994302C-6237-3BA4-E03E-29971855A2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16498" y="0"/>
            <a:ext cx="12192000" cy="685800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936AF59B-68E1-6473-26AA-5CC3C18AF282}"/>
              </a:ext>
            </a:extLst>
          </p:cNvPr>
          <p:cNvSpPr txBox="1"/>
          <p:nvPr/>
        </p:nvSpPr>
        <p:spPr>
          <a:xfrm>
            <a:off x="3977832" y="6027003"/>
            <a:ext cx="21181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Technology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0818A3CA-FC93-3E86-4F36-FEA57E9E88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" name="Afbeelding 5" descr="Afbeelding met tekst, Lettertype, schermopname, Graphics&#10;&#10;Door AI gegenereerde inhoud is mogelijk onjuist.">
            <a:extLst>
              <a:ext uri="{FF2B5EF4-FFF2-40B4-BE49-F238E27FC236}">
                <a16:creationId xmlns:a16="http://schemas.microsoft.com/office/drawing/2014/main" id="{93549D19-91AA-FA6B-DB62-C2DA8330E5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4" t="44190" r="45781" b="39725"/>
          <a:stretch>
            <a:fillRect/>
          </a:stretch>
        </p:blipFill>
        <p:spPr>
          <a:xfrm>
            <a:off x="0" y="5278858"/>
            <a:ext cx="4037008" cy="1496290"/>
          </a:xfrm>
          <a:prstGeom prst="rect">
            <a:avLst/>
          </a:prstGeom>
        </p:spPr>
      </p:pic>
      <p:pic>
        <p:nvPicPr>
          <p:cNvPr id="2" name="VID-20260120-WA0000">
            <a:hlinkClick r:id="" action="ppaction://media"/>
            <a:extLst>
              <a:ext uri="{FF2B5EF4-FFF2-40B4-BE49-F238E27FC236}">
                <a16:creationId xmlns:a16="http://schemas.microsoft.com/office/drawing/2014/main" id="{3B7B4AF2-4726-C7A7-324B-4DF9D319C1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84936" y="432460"/>
            <a:ext cx="8622128" cy="484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39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B7BB5-9518-EC4A-42B9-1FBC5354B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C2E13A3-037D-3C3B-F74E-BDF507DA0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16498" y="0"/>
            <a:ext cx="12192000" cy="685800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84CAE8FD-B6DD-FA32-410D-208ECDCC3132}"/>
              </a:ext>
            </a:extLst>
          </p:cNvPr>
          <p:cNvSpPr txBox="1"/>
          <p:nvPr/>
        </p:nvSpPr>
        <p:spPr>
          <a:xfrm>
            <a:off x="3977832" y="6027003"/>
            <a:ext cx="21181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Technology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4BD102A9-651C-982F-C263-3B93C7C8F8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" name="Afbeelding 5" descr="Afbeelding met tekst, Lettertype, schermopname, Graphics&#10;&#10;Door AI gegenereerde inhoud is mogelijk onjuist.">
            <a:extLst>
              <a:ext uri="{FF2B5EF4-FFF2-40B4-BE49-F238E27FC236}">
                <a16:creationId xmlns:a16="http://schemas.microsoft.com/office/drawing/2014/main" id="{95A4207A-BF89-8947-7536-54A0DC1A1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4" t="44190" r="45781" b="39725"/>
          <a:stretch>
            <a:fillRect/>
          </a:stretch>
        </p:blipFill>
        <p:spPr>
          <a:xfrm>
            <a:off x="0" y="5278858"/>
            <a:ext cx="4037008" cy="1496290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F41349FF-D5AD-1C25-50F1-90096AD71DA8}"/>
              </a:ext>
            </a:extLst>
          </p:cNvPr>
          <p:cNvSpPr txBox="1"/>
          <p:nvPr/>
        </p:nvSpPr>
        <p:spPr>
          <a:xfrm>
            <a:off x="3502429" y="2612433"/>
            <a:ext cx="5187141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nl-NL" sz="7200" dirty="0">
                <a:solidFill>
                  <a:srgbClr val="9CA763"/>
                </a:solidFill>
                <a:latin typeface="Poppins SemiBold"/>
                <a:cs typeface="Poppins SemiBold"/>
              </a:rPr>
              <a:t>LO3 &amp; LO4</a:t>
            </a:r>
            <a:endParaRPr lang="en-US" sz="6000" dirty="0">
              <a:cs typeface="Poppins SemiBold"/>
            </a:endParaRPr>
          </a:p>
          <a:p>
            <a:pPr algn="ctr"/>
            <a:endParaRPr lang="nl-NL" sz="72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372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04B64-56B0-3EE0-1B4A-496EABA47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A2DAA7E4-E479-35D1-5058-92E59B25B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16498" y="0"/>
            <a:ext cx="12192000" cy="685800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1848B8E3-10DB-3532-5DC8-C85EF01F670F}"/>
              </a:ext>
            </a:extLst>
          </p:cNvPr>
          <p:cNvSpPr txBox="1"/>
          <p:nvPr/>
        </p:nvSpPr>
        <p:spPr>
          <a:xfrm>
            <a:off x="3977832" y="6027003"/>
            <a:ext cx="21181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Business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CA626ADA-8DAC-377D-B606-521F3A6A3E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" name="Afbeelding 5" descr="Afbeelding met tekst, Lettertype, schermopname, Graphics&#10;&#10;Door AI gegenereerde inhoud is mogelijk onjuist.">
            <a:extLst>
              <a:ext uri="{FF2B5EF4-FFF2-40B4-BE49-F238E27FC236}">
                <a16:creationId xmlns:a16="http://schemas.microsoft.com/office/drawing/2014/main" id="{4178D8FB-58BA-4A08-857B-922E1A341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2" t="82701" r="47715" b="3359"/>
          <a:stretch>
            <a:fillRect/>
          </a:stretch>
        </p:blipFill>
        <p:spPr>
          <a:xfrm>
            <a:off x="282632" y="5280515"/>
            <a:ext cx="3574473" cy="1296785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BC1CCF77-F1BB-3CF2-0290-A77AF2C5E2C1}"/>
              </a:ext>
            </a:extLst>
          </p:cNvPr>
          <p:cNvSpPr txBox="1"/>
          <p:nvPr/>
        </p:nvSpPr>
        <p:spPr>
          <a:xfrm>
            <a:off x="3502429" y="2612433"/>
            <a:ext cx="5187141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nl-NL" sz="7200" dirty="0">
                <a:solidFill>
                  <a:srgbClr val="9CA763"/>
                </a:solidFill>
                <a:latin typeface="Poppins SemiBold"/>
                <a:cs typeface="Poppins SemiBold"/>
              </a:rPr>
              <a:t>Business</a:t>
            </a:r>
            <a:endParaRPr lang="en-US" sz="6000" dirty="0">
              <a:cs typeface="Poppins SemiBold"/>
            </a:endParaRPr>
          </a:p>
          <a:p>
            <a:pPr algn="ctr"/>
            <a:endParaRPr lang="nl-NL" sz="72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847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A6FD7-919F-D4AC-54B5-D24AE35E9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97050C4E-B728-97AC-CB83-A3C03001C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16498" y="0"/>
            <a:ext cx="12192000" cy="685800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AED3EEFE-51CB-888C-4BD0-549993D74F72}"/>
              </a:ext>
            </a:extLst>
          </p:cNvPr>
          <p:cNvSpPr txBox="1"/>
          <p:nvPr/>
        </p:nvSpPr>
        <p:spPr>
          <a:xfrm>
            <a:off x="3977832" y="6027003"/>
            <a:ext cx="21181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Business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985DA93D-3B88-A725-B755-F36B519565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" name="Afbeelding 5" descr="Afbeelding met tekst, Lettertype, schermopname, Graphics&#10;&#10;Door AI gegenereerde inhoud is mogelijk onjuist.">
            <a:extLst>
              <a:ext uri="{FF2B5EF4-FFF2-40B4-BE49-F238E27FC236}">
                <a16:creationId xmlns:a16="http://schemas.microsoft.com/office/drawing/2014/main" id="{77C38C78-04A4-39EA-AE34-37CB0CF7C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2" t="82701" r="47715" b="3359"/>
          <a:stretch>
            <a:fillRect/>
          </a:stretch>
        </p:blipFill>
        <p:spPr>
          <a:xfrm>
            <a:off x="282632" y="5280515"/>
            <a:ext cx="3574473" cy="1296785"/>
          </a:xfrm>
          <a:prstGeom prst="rect">
            <a:avLst/>
          </a:prstGeom>
        </p:spPr>
      </p:pic>
      <p:pic>
        <p:nvPicPr>
          <p:cNvPr id="8" name="Afbeelding 7" descr="Afbeelding met tekst, schermopname, Rechthoek, ontwerp&#10;&#10;Door AI gegenereerde inhoud is mogelijk onjuist.">
            <a:extLst>
              <a:ext uri="{FF2B5EF4-FFF2-40B4-BE49-F238E27FC236}">
                <a16:creationId xmlns:a16="http://schemas.microsoft.com/office/drawing/2014/main" id="{A53B8559-505E-E4DC-21A9-7D14F4E06D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767" y="310805"/>
            <a:ext cx="8627265" cy="496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512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B15FD-D9F0-2A3A-0B68-38FD8562A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A43D2D55-D9D2-7428-2398-DB2243A66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16498" y="0"/>
            <a:ext cx="12192000" cy="685800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B7FE64C3-FB81-E55C-8F93-68561F16CDEE}"/>
              </a:ext>
            </a:extLst>
          </p:cNvPr>
          <p:cNvSpPr txBox="1"/>
          <p:nvPr/>
        </p:nvSpPr>
        <p:spPr>
          <a:xfrm>
            <a:off x="3977832" y="6027003"/>
            <a:ext cx="21181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Business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488E40E9-F3FD-F4AC-A430-48F85576EEE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" name="Afbeelding 5" descr="Afbeelding met tekst, Lettertype, schermopname, Graphics&#10;&#10;Door AI gegenereerde inhoud is mogelijk onjuist.">
            <a:extLst>
              <a:ext uri="{FF2B5EF4-FFF2-40B4-BE49-F238E27FC236}">
                <a16:creationId xmlns:a16="http://schemas.microsoft.com/office/drawing/2014/main" id="{2A4DEEB4-1458-912A-A360-674001BBA3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2" t="82701" r="47715" b="3359"/>
          <a:stretch>
            <a:fillRect/>
          </a:stretch>
        </p:blipFill>
        <p:spPr>
          <a:xfrm>
            <a:off x="282632" y="5280515"/>
            <a:ext cx="3574473" cy="1296785"/>
          </a:xfrm>
          <a:prstGeom prst="rect">
            <a:avLst/>
          </a:prstGeom>
        </p:spPr>
      </p:pic>
      <p:pic>
        <p:nvPicPr>
          <p:cNvPr id="4" name="Afbeelding 3" descr="Afbeelding met schermopname, diagram, tekst, Lettertype&#10;&#10;Door AI gegenereerde inhoud is mogelijk onjuist.">
            <a:extLst>
              <a:ext uri="{FF2B5EF4-FFF2-40B4-BE49-F238E27FC236}">
                <a16:creationId xmlns:a16="http://schemas.microsoft.com/office/drawing/2014/main" id="{9D388EB0-674C-6648-37B2-466C8E02B3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972" y="280700"/>
            <a:ext cx="9509052" cy="506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12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FB963-A780-9EC2-A44D-A790F8C44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FFCC63DA-B4CE-B5DE-ED54-13C7152BC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1" y="10732"/>
            <a:ext cx="12192000" cy="6858000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2CE46A4F-E86D-1F6D-B987-FD0C043FFEC7}"/>
              </a:ext>
            </a:extLst>
          </p:cNvPr>
          <p:cNvSpPr txBox="1"/>
          <p:nvPr/>
        </p:nvSpPr>
        <p:spPr>
          <a:xfrm>
            <a:off x="665746" y="945717"/>
            <a:ext cx="10916654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1"/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Waarom?</a:t>
            </a:r>
          </a:p>
          <a:p>
            <a:pPr lvl="1"/>
            <a:endParaRPr lang="nl-NL" sz="2400" dirty="0">
              <a:solidFill>
                <a:srgbClr val="9CA763"/>
              </a:solidFill>
              <a:latin typeface="Poppins SemiBold"/>
              <a:cs typeface="Poppins SemiBold"/>
            </a:endParaRPr>
          </a:p>
          <a:p>
            <a:pPr lvl="1"/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Onze aanpak.</a:t>
            </a:r>
          </a:p>
          <a:p>
            <a:pPr lvl="1"/>
            <a:endParaRPr lang="nl-NL" sz="2400" dirty="0">
              <a:solidFill>
                <a:srgbClr val="9CA763"/>
              </a:solidFill>
              <a:latin typeface="Poppins SemiBold"/>
              <a:cs typeface="Poppins SemiBold"/>
            </a:endParaRPr>
          </a:p>
          <a:p>
            <a:pPr lvl="1"/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Hoe was onze werkverdeling?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4126AA26-9987-B015-737A-03394B1828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2" name="Afbeelding 11" descr="Afbeelding met tekst, Lettertype, Graphics, logo&#10;&#10;Door AI gegenereerde inhoud is mogelijk onjuist.">
            <a:extLst>
              <a:ext uri="{FF2B5EF4-FFF2-40B4-BE49-F238E27FC236}">
                <a16:creationId xmlns:a16="http://schemas.microsoft.com/office/drawing/2014/main" id="{0D3E0A77-0CFA-07E0-7017-038F19A5E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47" y="3041436"/>
            <a:ext cx="4761905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29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D78F2-1D1F-68F2-A2E0-8FF49ADF6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6C588F4A-28B8-0752-5C83-0016F96C3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16498" y="0"/>
            <a:ext cx="12192000" cy="685800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D468C05D-3233-2163-9765-828279299BAD}"/>
              </a:ext>
            </a:extLst>
          </p:cNvPr>
          <p:cNvSpPr txBox="1"/>
          <p:nvPr/>
        </p:nvSpPr>
        <p:spPr>
          <a:xfrm>
            <a:off x="3977832" y="6027003"/>
            <a:ext cx="21181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Business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39B43CE3-9BA7-269C-ECC8-EE17A92264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" name="Afbeelding 5" descr="Afbeelding met tekst, Lettertype, schermopname, Graphics&#10;&#10;Door AI gegenereerde inhoud is mogelijk onjuist.">
            <a:extLst>
              <a:ext uri="{FF2B5EF4-FFF2-40B4-BE49-F238E27FC236}">
                <a16:creationId xmlns:a16="http://schemas.microsoft.com/office/drawing/2014/main" id="{BB21C7E0-EC36-451E-D587-E9A5A8342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2" t="82701" r="47715" b="3359"/>
          <a:stretch>
            <a:fillRect/>
          </a:stretch>
        </p:blipFill>
        <p:spPr>
          <a:xfrm>
            <a:off x="282632" y="5280515"/>
            <a:ext cx="3574473" cy="1296785"/>
          </a:xfrm>
          <a:prstGeom prst="rect">
            <a:avLst/>
          </a:prstGeom>
        </p:spPr>
      </p:pic>
      <p:pic>
        <p:nvPicPr>
          <p:cNvPr id="7" name="Afbeelding 6" descr="Afbeelding met tekst, lijn, Lettertype, nummer&#10;&#10;Door AI gegenereerde inhoud is mogelijk onjuist.">
            <a:extLst>
              <a:ext uri="{FF2B5EF4-FFF2-40B4-BE49-F238E27FC236}">
                <a16:creationId xmlns:a16="http://schemas.microsoft.com/office/drawing/2014/main" id="{2AFD463A-8FEE-6C46-C807-0C0AADA54F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32" y="2849948"/>
            <a:ext cx="10578521" cy="2266826"/>
          </a:xfrm>
          <a:prstGeom prst="rect">
            <a:avLst/>
          </a:prstGeom>
        </p:spPr>
      </p:pic>
      <p:pic>
        <p:nvPicPr>
          <p:cNvPr id="10" name="Afbeelding 9" descr="Afbeelding met lijn, schermopname, diagram, Perceel&#10;&#10;Door AI gegenereerde inhoud is mogelijk onjuist.">
            <a:extLst>
              <a:ext uri="{FF2B5EF4-FFF2-40B4-BE49-F238E27FC236}">
                <a16:creationId xmlns:a16="http://schemas.microsoft.com/office/drawing/2014/main" id="{D8EDDC6B-87E9-D35C-D743-6CE015749C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32" y="375879"/>
            <a:ext cx="8840103" cy="221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753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A5F13-AFB6-5608-3CE2-587E776B2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3978D6CC-5BBE-B0F0-1E87-E451BE825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16498" y="-10633"/>
            <a:ext cx="12192000" cy="685800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9CC7EB3B-907C-62FB-1123-6EB3AF99AAC8}"/>
              </a:ext>
            </a:extLst>
          </p:cNvPr>
          <p:cNvSpPr txBox="1"/>
          <p:nvPr/>
        </p:nvSpPr>
        <p:spPr>
          <a:xfrm>
            <a:off x="3977832" y="6027003"/>
            <a:ext cx="21181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Business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E13D2D34-8494-82B5-C734-95D6389391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" name="Afbeelding 5" descr="Afbeelding met tekst, Lettertype, schermopname, Graphics&#10;&#10;Door AI gegenereerde inhoud is mogelijk onjuist.">
            <a:extLst>
              <a:ext uri="{FF2B5EF4-FFF2-40B4-BE49-F238E27FC236}">
                <a16:creationId xmlns:a16="http://schemas.microsoft.com/office/drawing/2014/main" id="{2899DBA8-56C2-0C62-0B7C-D68560DA8B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2" t="82701" r="47715" b="3359"/>
          <a:stretch>
            <a:fillRect/>
          </a:stretch>
        </p:blipFill>
        <p:spPr>
          <a:xfrm>
            <a:off x="282632" y="5280515"/>
            <a:ext cx="3574473" cy="1296785"/>
          </a:xfrm>
          <a:prstGeom prst="rect">
            <a:avLst/>
          </a:prstGeom>
        </p:spPr>
      </p:pic>
      <p:pic>
        <p:nvPicPr>
          <p:cNvPr id="4" name="Afbeelding 3" descr="Afbeelding met tekst, schermopname, diagram, Perceel&#10;&#10;Door AI gegenereerde inhoud is mogelijk onjuist.">
            <a:extLst>
              <a:ext uri="{FF2B5EF4-FFF2-40B4-BE49-F238E27FC236}">
                <a16:creationId xmlns:a16="http://schemas.microsoft.com/office/drawing/2014/main" id="{1AE47100-9378-CE81-8919-AEBBFFEC1B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210" y="222153"/>
            <a:ext cx="9310576" cy="507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3902D-6813-512F-B673-8255FE3C7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05585601-9A1E-1C09-0A36-99962854C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7A309ADF-D525-9988-4965-F0BC3241D848}"/>
              </a:ext>
            </a:extLst>
          </p:cNvPr>
          <p:cNvSpPr txBox="1"/>
          <p:nvPr/>
        </p:nvSpPr>
        <p:spPr>
          <a:xfrm>
            <a:off x="3977832" y="6027003"/>
            <a:ext cx="21181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Business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C4802423-7767-106D-D32D-0200B54400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" name="Afbeelding 5" descr="Afbeelding met tekst, Lettertype, schermopname, Graphics&#10;&#10;Door AI gegenereerde inhoud is mogelijk onjuist.">
            <a:extLst>
              <a:ext uri="{FF2B5EF4-FFF2-40B4-BE49-F238E27FC236}">
                <a16:creationId xmlns:a16="http://schemas.microsoft.com/office/drawing/2014/main" id="{FC002EDA-C63B-30E3-F80F-7CCDB8612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2" t="82701" r="47715" b="3359"/>
          <a:stretch>
            <a:fillRect/>
          </a:stretch>
        </p:blipFill>
        <p:spPr>
          <a:xfrm>
            <a:off x="282632" y="5280515"/>
            <a:ext cx="3574473" cy="1296785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38D1BB32-2DFC-761F-AAB5-F254028D5081}"/>
              </a:ext>
            </a:extLst>
          </p:cNvPr>
          <p:cNvSpPr txBox="1"/>
          <p:nvPr/>
        </p:nvSpPr>
        <p:spPr>
          <a:xfrm>
            <a:off x="3502429" y="2612433"/>
            <a:ext cx="5187141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nl-NL" sz="7200" dirty="0">
                <a:solidFill>
                  <a:srgbClr val="9CA763"/>
                </a:solidFill>
                <a:latin typeface="Poppins SemiBold"/>
                <a:cs typeface="Poppins SemiBold"/>
              </a:rPr>
              <a:t>LO3 &amp; LO4</a:t>
            </a:r>
            <a:endParaRPr lang="en-US" sz="6000" dirty="0">
              <a:cs typeface="Poppins SemiBold"/>
            </a:endParaRPr>
          </a:p>
          <a:p>
            <a:pPr algn="ctr"/>
            <a:endParaRPr lang="nl-NL" sz="72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200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CA590-50AD-2D5C-A139-ED701D96D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8BCF4787-F55C-B930-A054-27B3999C8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4" name="Afbeelding 3" descr="Afbeelding met tekst, Lettertype, Graphics, schermopname&#10;&#10;Door AI gegenereerde inhoud is mogelijk onjuist.">
            <a:extLst>
              <a:ext uri="{FF2B5EF4-FFF2-40B4-BE49-F238E27FC236}">
                <a16:creationId xmlns:a16="http://schemas.microsoft.com/office/drawing/2014/main" id="{081DB430-40A2-B89C-767C-B0F7897A1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626"/>
          <a:stretch>
            <a:fillRect/>
          </a:stretch>
        </p:blipFill>
        <p:spPr>
          <a:xfrm>
            <a:off x="6430945" y="-284929"/>
            <a:ext cx="7640289" cy="3466702"/>
          </a:xfrm>
          <a:prstGeom prst="rect">
            <a:avLst/>
          </a:prstGeom>
        </p:spPr>
      </p:pic>
      <p:pic>
        <p:nvPicPr>
          <p:cNvPr id="7" name="Afbeelding 6" descr="Afbeelding met tekst, Lettertype, Graphics, logo&#10;&#10;Door AI gegenereerde inhoud is mogelijk onjuist.">
            <a:extLst>
              <a:ext uri="{FF2B5EF4-FFF2-40B4-BE49-F238E27FC236}">
                <a16:creationId xmlns:a16="http://schemas.microsoft.com/office/drawing/2014/main" id="{AA8D7F32-37FC-B56F-944A-5AB1DE542D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47" y="3041436"/>
            <a:ext cx="4761905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76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FED7B-CCEF-88E0-572D-5CB8294D1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groen&#10;&#10;Door AI gegenereerde inhoud is mogelijk onjuist.">
            <a:extLst>
              <a:ext uri="{FF2B5EF4-FFF2-40B4-BE49-F238E27FC236}">
                <a16:creationId xmlns:a16="http://schemas.microsoft.com/office/drawing/2014/main" id="{ECBE8FD1-B265-488C-AD3D-BABF01429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" b="47269"/>
          <a:stretch>
            <a:fillRect/>
          </a:stretch>
        </p:blipFill>
        <p:spPr>
          <a:xfrm>
            <a:off x="-224503" y="-272753"/>
            <a:ext cx="13482320" cy="7130753"/>
          </a:xfrm>
          <a:prstGeom prst="rect">
            <a:avLst/>
          </a:prstGeom>
        </p:spPr>
      </p:pic>
      <p:pic>
        <p:nvPicPr>
          <p:cNvPr id="7" name="Afbeelding 6" descr="Afbeelding met tekst, Lettertype, Graphics, typografie&#10;&#10;Door AI gegenereerde inhoud is mogelijk onjuist.">
            <a:extLst>
              <a:ext uri="{FF2B5EF4-FFF2-40B4-BE49-F238E27FC236}">
                <a16:creationId xmlns:a16="http://schemas.microsoft.com/office/drawing/2014/main" id="{3C7DAEB2-993A-0E6B-1DB0-C2745C0D8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019" y="-174208"/>
            <a:ext cx="6979961" cy="697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74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A9243-10A1-230B-7C9D-536F2C4B7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54135CF6-7A7D-BB9F-1123-26A0EA794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16498" y="0"/>
            <a:ext cx="12192000" cy="685800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5332D750-76DA-59C8-DF22-0F1CE4620A20}"/>
              </a:ext>
            </a:extLst>
          </p:cNvPr>
          <p:cNvSpPr txBox="1"/>
          <p:nvPr/>
        </p:nvSpPr>
        <p:spPr>
          <a:xfrm>
            <a:off x="3977832" y="6027003"/>
            <a:ext cx="21181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Media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65EB1298-2173-15B2-6ACB-4D640CB833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" name="Afbeelding 5" descr="Afbeelding met tekst, Lettertype, schermopname, Graphics&#10;&#10;Door AI gegenereerde inhoud is mogelijk onjuist.">
            <a:extLst>
              <a:ext uri="{FF2B5EF4-FFF2-40B4-BE49-F238E27FC236}">
                <a16:creationId xmlns:a16="http://schemas.microsoft.com/office/drawing/2014/main" id="{92224428-9494-736E-7B75-C8B9172B0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4" t="24305" r="45781" b="58582"/>
          <a:stretch>
            <a:fillRect/>
          </a:stretch>
        </p:blipFill>
        <p:spPr>
          <a:xfrm>
            <a:off x="0" y="5231059"/>
            <a:ext cx="4037008" cy="1591887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F7D9AD81-A7C9-11C7-40CE-7F55C708D9E8}"/>
              </a:ext>
            </a:extLst>
          </p:cNvPr>
          <p:cNvSpPr txBox="1"/>
          <p:nvPr/>
        </p:nvSpPr>
        <p:spPr>
          <a:xfrm>
            <a:off x="3502429" y="2612433"/>
            <a:ext cx="5187141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nl-NL" sz="7200" dirty="0">
                <a:solidFill>
                  <a:srgbClr val="9CA763"/>
                </a:solidFill>
                <a:latin typeface="Poppins SemiBold"/>
                <a:cs typeface="Poppins SemiBold"/>
              </a:rPr>
              <a:t>Media</a:t>
            </a:r>
            <a:endParaRPr lang="en-US" sz="6000" dirty="0">
              <a:cs typeface="Poppins SemiBold"/>
            </a:endParaRPr>
          </a:p>
          <a:p>
            <a:pPr algn="ctr"/>
            <a:endParaRPr lang="nl-NL" sz="72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460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524C1-D2B7-3CEE-6899-1265358BB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40F0342E-6086-C73C-9F62-32E30BEA6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16498" y="0"/>
            <a:ext cx="12192000" cy="685800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536B118A-90E1-6CD1-E8E6-F14B6379FD2B}"/>
              </a:ext>
            </a:extLst>
          </p:cNvPr>
          <p:cNvSpPr txBox="1"/>
          <p:nvPr/>
        </p:nvSpPr>
        <p:spPr>
          <a:xfrm>
            <a:off x="3977832" y="6027003"/>
            <a:ext cx="21181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Media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3BBDF345-B516-6912-0AC9-CB1E87AD85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" name="Afbeelding 5" descr="Afbeelding met tekst, Lettertype, schermopname, Graphics&#10;&#10;Door AI gegenereerde inhoud is mogelijk onjuist.">
            <a:extLst>
              <a:ext uri="{FF2B5EF4-FFF2-40B4-BE49-F238E27FC236}">
                <a16:creationId xmlns:a16="http://schemas.microsoft.com/office/drawing/2014/main" id="{6E2D2344-08E9-4466-EFC9-3082DA5D7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4" t="24305" r="45781" b="58582"/>
          <a:stretch>
            <a:fillRect/>
          </a:stretch>
        </p:blipFill>
        <p:spPr>
          <a:xfrm>
            <a:off x="0" y="5231059"/>
            <a:ext cx="4037008" cy="1591887"/>
          </a:xfrm>
          <a:prstGeom prst="rect">
            <a:avLst/>
          </a:prstGeom>
        </p:spPr>
      </p:pic>
      <p:pic>
        <p:nvPicPr>
          <p:cNvPr id="7" name="Afbeelding 6" descr="Afbeelding met fruit, groente, Voedingsgroep, komkommer&#10;&#10;Door AI gegenereerde inhoud is mogelijk onjuist.">
            <a:extLst>
              <a:ext uri="{FF2B5EF4-FFF2-40B4-BE49-F238E27FC236}">
                <a16:creationId xmlns:a16="http://schemas.microsoft.com/office/drawing/2014/main" id="{8294E222-B567-FA29-FBEA-B554F7C05B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29" y="445894"/>
            <a:ext cx="5675571" cy="4540457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4E3F3CFC-4ABA-03D2-AD81-E66511EF0C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880" y="445894"/>
            <a:ext cx="4976291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87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27710-2E39-646C-26F9-5394B3878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26296FDE-0A87-F91B-14E2-91B3A446F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16498" y="0"/>
            <a:ext cx="12192000" cy="685800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CC4E4B62-561B-8A6D-4724-BF94E2EFEF72}"/>
              </a:ext>
            </a:extLst>
          </p:cNvPr>
          <p:cNvSpPr txBox="1"/>
          <p:nvPr/>
        </p:nvSpPr>
        <p:spPr>
          <a:xfrm>
            <a:off x="3977832" y="6027003"/>
            <a:ext cx="21181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Media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CDBDEC4A-8AD0-F237-BB1E-531E692545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" name="Afbeelding 5" descr="Afbeelding met tekst, Lettertype, schermopname, Graphics&#10;&#10;Door AI gegenereerde inhoud is mogelijk onjuist.">
            <a:extLst>
              <a:ext uri="{FF2B5EF4-FFF2-40B4-BE49-F238E27FC236}">
                <a16:creationId xmlns:a16="http://schemas.microsoft.com/office/drawing/2014/main" id="{C8F10143-58C9-F98C-B7D9-A19363310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4" t="24305" r="45781" b="58582"/>
          <a:stretch>
            <a:fillRect/>
          </a:stretch>
        </p:blipFill>
        <p:spPr>
          <a:xfrm>
            <a:off x="0" y="5231059"/>
            <a:ext cx="4037008" cy="1591887"/>
          </a:xfrm>
          <a:prstGeom prst="rect">
            <a:avLst/>
          </a:prstGeom>
        </p:spPr>
      </p:pic>
      <p:pic>
        <p:nvPicPr>
          <p:cNvPr id="2" name="Afbeelding 1" descr="Afbeelding met tekst, Lettertype, Graphics, Lila&#10;&#10;Door AI gegenereerde inhoud is mogelijk onjuist.">
            <a:extLst>
              <a:ext uri="{FF2B5EF4-FFF2-40B4-BE49-F238E27FC236}">
                <a16:creationId xmlns:a16="http://schemas.microsoft.com/office/drawing/2014/main" id="{1DE62D36-C66F-3B5C-FAFC-6A3412820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43" y="2007595"/>
            <a:ext cx="2548958" cy="2538009"/>
          </a:xfrm>
          <a:prstGeom prst="rect">
            <a:avLst/>
          </a:prstGeom>
        </p:spPr>
      </p:pic>
      <p:pic>
        <p:nvPicPr>
          <p:cNvPr id="8" name="Afbeelding 7" descr="Afbeelding met tekst, Lettertype, Graphics, logo&#10;&#10;Door AI gegenereerde inhoud is mogelijk onjuist.">
            <a:extLst>
              <a:ext uri="{FF2B5EF4-FFF2-40B4-BE49-F238E27FC236}">
                <a16:creationId xmlns:a16="http://schemas.microsoft.com/office/drawing/2014/main" id="{B25C3383-6F8C-8175-E050-65BB62118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0801" y="429840"/>
            <a:ext cx="2326895" cy="2339822"/>
          </a:xfrm>
          <a:prstGeom prst="rect">
            <a:avLst/>
          </a:prstGeom>
        </p:spPr>
      </p:pic>
      <p:pic>
        <p:nvPicPr>
          <p:cNvPr id="10" name="Afbeelding 9" descr="Afbeelding met tekst, Lettertype, typografie, ontwerp&#10;&#10;Door AI gegenereerde inhoud is mogelijk onjuist.">
            <a:extLst>
              <a:ext uri="{FF2B5EF4-FFF2-40B4-BE49-F238E27FC236}">
                <a16:creationId xmlns:a16="http://schemas.microsoft.com/office/drawing/2014/main" id="{5C858343-01FD-819E-2CFA-63CBE9C584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1200" y="1259207"/>
            <a:ext cx="3529599" cy="3508589"/>
          </a:xfrm>
          <a:prstGeom prst="rect">
            <a:avLst/>
          </a:prstGeom>
        </p:spPr>
      </p:pic>
      <p:pic>
        <p:nvPicPr>
          <p:cNvPr id="11" name="Afbeelding 10" descr="Afbeelding met tekst, Lettertype, Graphics, logo&#10;&#10;Door AI gegenereerde inhoud is mogelijk onjuist.">
            <a:extLst>
              <a:ext uri="{FF2B5EF4-FFF2-40B4-BE49-F238E27FC236}">
                <a16:creationId xmlns:a16="http://schemas.microsoft.com/office/drawing/2014/main" id="{0F24B152-19E3-B633-FEE7-371527488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0801" y="3132024"/>
            <a:ext cx="2326894" cy="233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97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74D56-F2E3-D767-2382-A6EF769DE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9BE5CB02-C076-FF34-C690-6B7514D947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-1" y="-1"/>
            <a:ext cx="12192001" cy="7058407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A05946B2-1269-5055-7AFD-A9BA4E5852B5}"/>
              </a:ext>
            </a:extLst>
          </p:cNvPr>
          <p:cNvSpPr txBox="1"/>
          <p:nvPr/>
        </p:nvSpPr>
        <p:spPr>
          <a:xfrm>
            <a:off x="3977832" y="6027003"/>
            <a:ext cx="21181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Media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9059E743-9B11-37B8-FDD0-CB30026614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" name="Afbeelding 5" descr="Afbeelding met tekst, Lettertype, schermopname, Graphics&#10;&#10;Door AI gegenereerde inhoud is mogelijk onjuist.">
            <a:extLst>
              <a:ext uri="{FF2B5EF4-FFF2-40B4-BE49-F238E27FC236}">
                <a16:creationId xmlns:a16="http://schemas.microsoft.com/office/drawing/2014/main" id="{EB8DD7FC-97F5-FA0F-2056-0FDCE38C14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4" t="24305" r="45781" b="58582"/>
          <a:stretch>
            <a:fillRect/>
          </a:stretch>
        </p:blipFill>
        <p:spPr>
          <a:xfrm>
            <a:off x="0" y="5231059"/>
            <a:ext cx="4037008" cy="1591887"/>
          </a:xfrm>
          <a:prstGeom prst="rect">
            <a:avLst/>
          </a:prstGeom>
        </p:spPr>
      </p:pic>
      <p:pic>
        <p:nvPicPr>
          <p:cNvPr id="2" name="Bezig met opnemen 2026-01-20 114137">
            <a:hlinkClick r:id="" action="ppaction://media"/>
            <a:extLst>
              <a:ext uri="{FF2B5EF4-FFF2-40B4-BE49-F238E27FC236}">
                <a16:creationId xmlns:a16="http://schemas.microsoft.com/office/drawing/2014/main" id="{F95B7A4D-CE1F-1BC2-3DC6-3DA3DBC0DB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15710" t="14881" r="15772" b="8316"/>
          <a:stretch>
            <a:fillRect/>
          </a:stretch>
        </p:blipFill>
        <p:spPr>
          <a:xfrm>
            <a:off x="380642" y="1599299"/>
            <a:ext cx="5649920" cy="3364503"/>
          </a:xfrm>
          <a:prstGeom prst="rect">
            <a:avLst/>
          </a:prstGeom>
        </p:spPr>
      </p:pic>
      <p:pic>
        <p:nvPicPr>
          <p:cNvPr id="4" name="Bezig met opnemen 2026-01-20 114806">
            <a:hlinkClick r:id="" action="ppaction://media"/>
            <a:extLst>
              <a:ext uri="{FF2B5EF4-FFF2-40B4-BE49-F238E27FC236}">
                <a16:creationId xmlns:a16="http://schemas.microsoft.com/office/drawing/2014/main" id="{050DFB10-09E2-AD1F-E28C-2C6A64DCD64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rcRect l="16007" t="15287" r="16398" b="8228"/>
          <a:stretch>
            <a:fillRect/>
          </a:stretch>
        </p:blipFill>
        <p:spPr>
          <a:xfrm>
            <a:off x="6248400" y="1599299"/>
            <a:ext cx="5649919" cy="3396300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69C90DF1-152A-07F0-B290-1CA58D1E4961}"/>
              </a:ext>
            </a:extLst>
          </p:cNvPr>
          <p:cNvSpPr txBox="1"/>
          <p:nvPr/>
        </p:nvSpPr>
        <p:spPr>
          <a:xfrm>
            <a:off x="380641" y="1050172"/>
            <a:ext cx="21181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Wireframe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63E01B3F-C221-AB6F-2521-EA753D87B302}"/>
              </a:ext>
            </a:extLst>
          </p:cNvPr>
          <p:cNvSpPr txBox="1"/>
          <p:nvPr/>
        </p:nvSpPr>
        <p:spPr>
          <a:xfrm>
            <a:off x="6248399" y="1031404"/>
            <a:ext cx="21181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Ontwerp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27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34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AD797-9337-A668-7215-FBA4E7A60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86040AD3-C114-0825-4E5B-8C0B972FF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16498" y="0"/>
            <a:ext cx="12192000" cy="685800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2524A686-8504-A9D8-96AE-AF39ED478F57}"/>
              </a:ext>
            </a:extLst>
          </p:cNvPr>
          <p:cNvSpPr txBox="1"/>
          <p:nvPr/>
        </p:nvSpPr>
        <p:spPr>
          <a:xfrm>
            <a:off x="3977832" y="6027003"/>
            <a:ext cx="21181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Media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A29AB017-297D-2096-5484-6DB3E5EAD1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" name="Afbeelding 5" descr="Afbeelding met tekst, Lettertype, schermopname, Graphics&#10;&#10;Door AI gegenereerde inhoud is mogelijk onjuist.">
            <a:extLst>
              <a:ext uri="{FF2B5EF4-FFF2-40B4-BE49-F238E27FC236}">
                <a16:creationId xmlns:a16="http://schemas.microsoft.com/office/drawing/2014/main" id="{C0FD63FF-660F-0AC4-5F14-3139B24E5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4" t="24305" r="45781" b="58582"/>
          <a:stretch>
            <a:fillRect/>
          </a:stretch>
        </p:blipFill>
        <p:spPr>
          <a:xfrm>
            <a:off x="0" y="5231059"/>
            <a:ext cx="4037008" cy="1591887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4A4E8EF5-62E2-914F-71F7-99B6AD829EDE}"/>
              </a:ext>
            </a:extLst>
          </p:cNvPr>
          <p:cNvSpPr txBox="1"/>
          <p:nvPr/>
        </p:nvSpPr>
        <p:spPr>
          <a:xfrm>
            <a:off x="3502429" y="2612433"/>
            <a:ext cx="5187141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nl-NL" sz="7200" dirty="0">
                <a:solidFill>
                  <a:srgbClr val="9CA763"/>
                </a:solidFill>
                <a:latin typeface="Poppins SemiBold"/>
                <a:cs typeface="Poppins SemiBold"/>
              </a:rPr>
              <a:t>LO3 &amp; LO4</a:t>
            </a:r>
            <a:endParaRPr lang="en-US" sz="6000" dirty="0">
              <a:cs typeface="Poppins SemiBold"/>
            </a:endParaRPr>
          </a:p>
          <a:p>
            <a:pPr algn="ctr"/>
            <a:endParaRPr lang="nl-NL" sz="72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079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FE6BA-8676-0AC8-0EF3-FCC1D1BD9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5EA25164-869A-658A-42E2-44DD3394F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16498" y="0"/>
            <a:ext cx="12192000" cy="6858000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D4E406D7-BEE7-E364-8789-AE33290434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107BDF41-3C64-9094-6172-196D029C4A81}"/>
              </a:ext>
            </a:extLst>
          </p:cNvPr>
          <p:cNvSpPr txBox="1"/>
          <p:nvPr/>
        </p:nvSpPr>
        <p:spPr>
          <a:xfrm>
            <a:off x="3502429" y="2612433"/>
            <a:ext cx="5187141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nl-NL" sz="7200" dirty="0">
                <a:solidFill>
                  <a:srgbClr val="9CA763"/>
                </a:solidFill>
                <a:latin typeface="Poppins SemiBold"/>
                <a:cs typeface="Poppins SemiBold"/>
              </a:rPr>
              <a:t>Software</a:t>
            </a:r>
            <a:endParaRPr lang="en-US" sz="6000" dirty="0">
              <a:cs typeface="Poppins SemiBold"/>
            </a:endParaRPr>
          </a:p>
          <a:p>
            <a:pPr algn="ctr"/>
            <a:endParaRPr lang="nl-NL" sz="72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7" name="Afbeelding 6" descr="Afbeelding met tekst, Lettertype, schermopname, Graphics&#10;&#10;Door AI gegenereerde inhoud is mogelijk onjuist.">
            <a:extLst>
              <a:ext uri="{FF2B5EF4-FFF2-40B4-BE49-F238E27FC236}">
                <a16:creationId xmlns:a16="http://schemas.microsoft.com/office/drawing/2014/main" id="{875E8BB9-287F-3AB1-B797-1346CCACE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4" r="45781" b="78319"/>
          <a:stretch>
            <a:fillRect/>
          </a:stretch>
        </p:blipFill>
        <p:spPr>
          <a:xfrm>
            <a:off x="0" y="4767229"/>
            <a:ext cx="4037008" cy="2016920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8E9AF8C3-9D61-4F9A-FF6E-C6C2AD769BA6}"/>
              </a:ext>
            </a:extLst>
          </p:cNvPr>
          <p:cNvSpPr txBox="1"/>
          <p:nvPr/>
        </p:nvSpPr>
        <p:spPr>
          <a:xfrm>
            <a:off x="3977832" y="6027003"/>
            <a:ext cx="21181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Software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261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A62E5-BBFB-86E4-D745-13FC21FA9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14402F59-F168-0CA4-5510-124F67EB9F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16498" y="0"/>
            <a:ext cx="12192000" cy="685800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04812125-3802-3ED6-FCD5-9DFDC33B67F6}"/>
              </a:ext>
            </a:extLst>
          </p:cNvPr>
          <p:cNvSpPr txBox="1"/>
          <p:nvPr/>
        </p:nvSpPr>
        <p:spPr>
          <a:xfrm>
            <a:off x="3977832" y="6027003"/>
            <a:ext cx="21181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Software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74B59D69-A3A8-3EC6-94C3-104EF4548E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" name="Afbeelding 5" descr="Afbeelding met tekst, Lettertype, schermopname, Graphics&#10;&#10;Door AI gegenereerde inhoud is mogelijk onjuist.">
            <a:extLst>
              <a:ext uri="{FF2B5EF4-FFF2-40B4-BE49-F238E27FC236}">
                <a16:creationId xmlns:a16="http://schemas.microsoft.com/office/drawing/2014/main" id="{96EB88D6-C1DC-CFD3-6E9C-3B182F30E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4" r="45781" b="78319"/>
          <a:stretch>
            <a:fillRect/>
          </a:stretch>
        </p:blipFill>
        <p:spPr>
          <a:xfrm>
            <a:off x="0" y="4767229"/>
            <a:ext cx="4037008" cy="2016920"/>
          </a:xfrm>
          <a:prstGeom prst="rect">
            <a:avLst/>
          </a:prstGeom>
        </p:spPr>
      </p:pic>
      <p:pic>
        <p:nvPicPr>
          <p:cNvPr id="2" name="2026-01-20_10-05-16">
            <a:hlinkClick r:id="" action="ppaction://media"/>
            <a:extLst>
              <a:ext uri="{FF2B5EF4-FFF2-40B4-BE49-F238E27FC236}">
                <a16:creationId xmlns:a16="http://schemas.microsoft.com/office/drawing/2014/main" id="{8BB5BAB6-B134-F515-59A6-CA0CD353B8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1718" t="10365" r="4157"/>
          <a:stretch>
            <a:fillRect/>
          </a:stretch>
        </p:blipFill>
        <p:spPr>
          <a:xfrm>
            <a:off x="1681701" y="490507"/>
            <a:ext cx="8828598" cy="472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96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1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4539</TotalTime>
  <Words>71</Words>
  <Application>Microsoft Office PowerPoint</Application>
  <PresentationFormat>Breedbeeld</PresentationFormat>
  <Paragraphs>52</Paragraphs>
  <Slides>24</Slides>
  <Notes>6</Notes>
  <HiddenSlides>0</HiddenSlides>
  <MMClips>5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24</vt:i4>
      </vt:variant>
    </vt:vector>
  </HeadingPairs>
  <TitlesOfParts>
    <vt:vector size="29" baseType="lpstr">
      <vt:lpstr>Aptos</vt:lpstr>
      <vt:lpstr>Aptos Display</vt:lpstr>
      <vt:lpstr>Arial</vt:lpstr>
      <vt:lpstr>Poppins SemiBold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Romy de Jong</dc:creator>
  <cp:lastModifiedBy>Romy de Jong</cp:lastModifiedBy>
  <cp:revision>92</cp:revision>
  <dcterms:created xsi:type="dcterms:W3CDTF">2025-12-17T10:17:08Z</dcterms:created>
  <dcterms:modified xsi:type="dcterms:W3CDTF">2026-01-20T12:09:24Z</dcterms:modified>
</cp:coreProperties>
</file>